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C8DE-E6A7-1006-26C8-742C70703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7D918-537C-02F2-7376-2466DA195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90D9-CDA9-F537-4572-CEE2190A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2A7BE-F64E-0021-3EAA-475BB059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6F1F-65D1-D28F-0A07-0274476F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AC49-FBCF-ED02-53FA-0C14AEEC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FBEA9-E0F4-A423-4278-50737A936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609B3-141F-21FD-AAB4-A67E3723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653D6-3AD8-A192-BED2-0FB07EF2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540B-2A78-4056-251D-A9AFDA05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5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FDB70A-68F4-CF6F-3C76-7FEDDEEBE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72E68-E524-942B-18A7-74E61D28D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9FE-473B-98EB-0551-D81896C5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0397C-B6B8-AE20-797D-07A788C9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8318-6313-3A86-7415-D92F9B0F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1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6436-3294-E302-8A8C-CAA000C6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94F8-80B3-75AB-69FC-A5ED7762B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E540-96DD-7480-A2E7-CF80671F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C500-6406-E0F9-7CCA-47E0B261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BD78-8B11-91EB-F8FB-7BE89453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6656-2823-6B35-8C4B-F24C1B81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42635-916B-6965-2A92-4C1732EFB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ADB6E-CC95-99D7-B939-79D531951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D7A80-5A3C-17CA-43A8-3446D2D7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AAF9C-D538-F46D-6EE8-54C54670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6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BF-3B4C-4E22-FFE3-ED8C6F02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1A652-731B-1A6B-2595-AF23AC10A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5CFCA-7914-EEE0-D487-16AC73B0C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77A81-D5D5-9698-715A-FB884B37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3D5C7-177D-779A-A056-2FDB061D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EC385-E81B-30F6-8380-6C9468A5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8EC5-9865-192F-0594-A01552FE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FB44-EB27-316B-DCCE-FC384E2D4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1D6BF-6A36-E35E-69B3-3C071A92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25FA1-645C-9DBF-E1CB-82BD3B827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14D0A-5425-971D-9A2B-4E7BD0A6B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E1F10-ACB2-9190-D498-78089163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1F8A5-B0DD-C012-D294-413062E9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9EE3B-3A81-9C1E-C7A3-C4AFF167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3FE6-22D2-9409-EC3F-5F689F7E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C0295-A7A2-0A68-E39F-720CFFFF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80104-487A-FD85-7FAC-7FCDDC02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EA10-55D5-21A5-E1AB-816B3ED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C0713-A5D5-E3F0-04EA-CC1FE75E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3448E-3E54-037D-F272-FA150B9F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E8FC5-5CEF-8AD7-5CFF-397EA6BA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91B0-16BD-FA49-4FE0-2323FC66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01BC-8AD3-91FA-F9CF-7B7D78F74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6A4B6-F869-97EA-2F67-1439AB960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F1C8-3995-32A0-5B7F-DC8F7872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D4324-CADB-6748-9FBA-BD17B7E2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7B60E-D8A7-99E6-805F-F1FCBE18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F5E-B0AA-A7DA-1771-5D93669B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61AE6-C4E9-4656-D418-3A34AE6A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22775-3058-0485-EE9A-D1C75502B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436E8-9343-44E7-B45D-9041D436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2A175-846F-D7D4-6EB4-7F160366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87BD4-2AF3-8C2E-6215-B3FB23EC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1E726-2050-5FEA-B320-7246F750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16E94-DD2B-B223-EE6D-39E8B92C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A2628-EC80-DC11-985F-B1575D2C7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27C42-1662-4FD6-81B7-755A6236E06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F593-D6B0-D9EA-E9D3-963E75A5D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4DA02-8164-151A-9CAF-CA6FBC694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A89A6D-9D11-494D-989F-4C9CB797A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deo game of a building on a hill with water and clouds&#10;&#10;AI-generated content may be incorrect.">
            <a:extLst>
              <a:ext uri="{FF2B5EF4-FFF2-40B4-BE49-F238E27FC236}">
                <a16:creationId xmlns:a16="http://schemas.microsoft.com/office/drawing/2014/main" id="{4ED0B182-ACD4-F42F-B3AD-81B763AF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>
            <a:fillRect/>
          </a:stretch>
        </p:blipFill>
        <p:spPr>
          <a:xfrm>
            <a:off x="-2260" y="0"/>
            <a:ext cx="1219426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2DB214-338C-F47D-983E-6681925C10A6}"/>
              </a:ext>
            </a:extLst>
          </p:cNvPr>
          <p:cNvSpPr/>
          <p:nvPr/>
        </p:nvSpPr>
        <p:spPr>
          <a:xfrm>
            <a:off x="0" y="3737987"/>
            <a:ext cx="12192000" cy="1688123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89FB6-078E-47C9-46D2-A6D41B67A04B}"/>
              </a:ext>
            </a:extLst>
          </p:cNvPr>
          <p:cNvSpPr txBox="1"/>
          <p:nvPr/>
        </p:nvSpPr>
        <p:spPr>
          <a:xfrm>
            <a:off x="3618270" y="4028050"/>
            <a:ext cx="5155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gency FB" panose="020B0503020202020204" pitchFamily="34" charset="0"/>
              </a:rPr>
              <a:t>ROBLOX PROJECTS</a:t>
            </a:r>
          </a:p>
        </p:txBody>
      </p:sp>
    </p:spTree>
    <p:extLst>
      <p:ext uri="{BB962C8B-B14F-4D97-AF65-F5344CB8AC3E}">
        <p14:creationId xmlns:p14="http://schemas.microsoft.com/office/powerpoint/2010/main" val="422834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whales swimming in a room&#10;&#10;AI-generated content may be incorrect.">
            <a:extLst>
              <a:ext uri="{FF2B5EF4-FFF2-40B4-BE49-F238E27FC236}">
                <a16:creationId xmlns:a16="http://schemas.microsoft.com/office/drawing/2014/main" id="{5E010945-8096-5B29-2162-3C8F928D7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/>
          <a:stretch>
            <a:fillRect/>
          </a:stretch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2" name="Picture 1" descr="A video game of a building on a hill with water and clouds&#10;&#10;AI-generated content may be incorrect.">
            <a:extLst>
              <a:ext uri="{FF2B5EF4-FFF2-40B4-BE49-F238E27FC236}">
                <a16:creationId xmlns:a16="http://schemas.microsoft.com/office/drawing/2014/main" id="{1A3CBD7F-9C89-2FFD-FA78-DC9B8D50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2" b="1"/>
          <a:stretch>
            <a:fillRect/>
          </a:stretch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6" name="Picture 5" descr="A whale in a room&#10;&#10;AI-generated content may be incorrect.">
            <a:extLst>
              <a:ext uri="{FF2B5EF4-FFF2-40B4-BE49-F238E27FC236}">
                <a16:creationId xmlns:a16="http://schemas.microsoft.com/office/drawing/2014/main" id="{EC2B6F0D-0133-D7D8-53CB-FE4BA3AB4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3" r="11672" b="-1"/>
          <a:stretch>
            <a:fillRect/>
          </a:stretch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Agency FB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Samuel.Cheung</dc:creator>
  <cp:lastModifiedBy>Samuel.Cheung</cp:lastModifiedBy>
  <cp:revision>3</cp:revision>
  <dcterms:created xsi:type="dcterms:W3CDTF">2025-05-15T16:10:04Z</dcterms:created>
  <dcterms:modified xsi:type="dcterms:W3CDTF">2025-05-19T04:08:58Z</dcterms:modified>
</cp:coreProperties>
</file>